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67" r:id="rId3"/>
    <p:sldId id="257" r:id="rId4"/>
    <p:sldId id="260" r:id="rId5"/>
    <p:sldId id="259" r:id="rId6"/>
    <p:sldId id="263" r:id="rId7"/>
    <p:sldId id="264" r:id="rId8"/>
    <p:sldId id="266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9C72B-BC7B-D449-A6EF-6E4C96D3108F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380D5-5B7A-C04C-85D2-21BA6F429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19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Bio and intro</a:t>
            </a:r>
          </a:p>
          <a:p>
            <a:pPr eaLnBrk="1" hangingPunct="1"/>
            <a:r>
              <a:rPr lang="en-US">
                <a:latin typeface="Calibri" charset="0"/>
                <a:ea typeface="ヒラギノ角ゴ Pro W3" charset="0"/>
                <a:cs typeface="ヒラギノ角ゴ Pro W3" charset="0"/>
              </a:rPr>
              <a:t>Set groups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94755D83-6267-6E4F-898C-76B0895BFFC5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4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7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07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7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9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2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B900-1B83-4948-9012-4C51BF7C0EC7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B9A7-DCEB-D84E-9CF4-D65FC424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57213" y="404813"/>
            <a:ext cx="827405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6000" dirty="0" smtClean="0"/>
              <a:t>RDG 567 &amp; </a:t>
            </a:r>
          </a:p>
          <a:p>
            <a:pPr algn="ctr" eaLnBrk="1" hangingPunct="1"/>
            <a:r>
              <a:rPr lang="en-US" sz="6000" dirty="0" smtClean="0"/>
              <a:t>RDG 568 </a:t>
            </a:r>
          </a:p>
          <a:p>
            <a:pPr algn="ctr" eaLnBrk="1" hangingPunct="1"/>
            <a:r>
              <a:rPr lang="en-US" sz="4000" dirty="0" smtClean="0"/>
              <a:t>(East Lyme Cohort)</a:t>
            </a:r>
          </a:p>
          <a:p>
            <a:pPr algn="ctr" eaLnBrk="1" hangingPunct="1"/>
            <a:r>
              <a:rPr lang="en-US" sz="4000" dirty="0" smtClean="0"/>
              <a:t>Session 4</a:t>
            </a:r>
            <a:endParaRPr lang="en-US" sz="4000" dirty="0"/>
          </a:p>
          <a:p>
            <a:pPr algn="ctr" eaLnBrk="1" hangingPunct="1"/>
            <a:endParaRPr lang="en-US" sz="3200" dirty="0"/>
          </a:p>
        </p:txBody>
      </p:sp>
      <p:pic>
        <p:nvPicPr>
          <p:cNvPr id="3" name="Picture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1461" y="3759578"/>
            <a:ext cx="4851834" cy="226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607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6737" y="855579"/>
            <a:ext cx="635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DIBELS Modules </a:t>
            </a:r>
          </a:p>
          <a:p>
            <a:pPr algn="ctr"/>
            <a:r>
              <a:rPr lang="en-US" sz="8000" dirty="0" smtClean="0"/>
              <a:t>Two and Three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00525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250" y="449813"/>
            <a:ext cx="8651248" cy="6278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Agenda</a:t>
            </a:r>
          </a:p>
          <a:p>
            <a:endParaRPr lang="en-US" dirty="0"/>
          </a:p>
          <a:p>
            <a:r>
              <a:rPr lang="en-US" sz="2400" dirty="0" smtClean="0"/>
              <a:t>568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Looking at Writing Assessments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Looking at Student Selections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Designing a Testing Plan (Charting Co-op)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IRI Questions/Practice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r>
              <a:rPr lang="en-US" sz="2400" dirty="0" smtClean="0"/>
              <a:t>567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 SRBI Process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Finding Strategies in Informal Reports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Writing an Informal Summary (</a:t>
            </a:r>
            <a:r>
              <a:rPr lang="en-US" sz="2400" dirty="0" err="1" smtClean="0"/>
              <a:t>Dominie</a:t>
            </a:r>
            <a:r>
              <a:rPr lang="en-US" sz="2400" dirty="0" smtClean="0"/>
              <a:t> Example to </a:t>
            </a:r>
            <a:r>
              <a:rPr lang="en-US" sz="2400" dirty="0" err="1" smtClean="0"/>
              <a:t>Dibels</a:t>
            </a:r>
            <a:r>
              <a:rPr lang="en-US" sz="2400" dirty="0" smtClean="0"/>
              <a:t> to CORE)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SRBI Planning Sheet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Process Monitoring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263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13" y="390083"/>
            <a:ext cx="7630189" cy="58014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56943" y="6191549"/>
            <a:ext cx="194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McKenna, UVA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87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57" y="283992"/>
            <a:ext cx="7806731" cy="60266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59140" y="6312546"/>
            <a:ext cx="1589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McKenna, UVA</a:t>
            </a:r>
          </a:p>
        </p:txBody>
      </p:sp>
    </p:spTree>
    <p:extLst>
      <p:ext uri="{BB962C8B-B14F-4D97-AF65-F5344CB8AC3E}">
        <p14:creationId xmlns:p14="http://schemas.microsoft.com/office/powerpoint/2010/main" val="2552365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0" y="114300"/>
            <a:ext cx="5956300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39700"/>
            <a:ext cx="54102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07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547" y="555652"/>
            <a:ext cx="7924442" cy="562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99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5500"/>
            <a:ext cx="9144000" cy="519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990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24" y="92609"/>
            <a:ext cx="6432160" cy="646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8854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2354</TotalTime>
  <Words>79</Words>
  <Application>Microsoft Macintosh PowerPoint</Application>
  <PresentationFormat>On-screen Show (4:3)</PresentationFormat>
  <Paragraphs>25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Rafferty</dc:creator>
  <cp:lastModifiedBy>Michael Rafferty</cp:lastModifiedBy>
  <cp:revision>14</cp:revision>
  <cp:lastPrinted>2012-03-26T20:18:26Z</cp:lastPrinted>
  <dcterms:created xsi:type="dcterms:W3CDTF">2012-03-26T19:30:25Z</dcterms:created>
  <dcterms:modified xsi:type="dcterms:W3CDTF">2012-03-28T22:55:15Z</dcterms:modified>
</cp:coreProperties>
</file>